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5" r:id="rId5"/>
    <p:sldId id="259" r:id="rId6"/>
    <p:sldId id="266" r:id="rId7"/>
    <p:sldId id="267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8E4"/>
    <a:srgbClr val="CAF779"/>
    <a:srgbClr val="CCFFCC"/>
    <a:srgbClr val="95F864"/>
    <a:srgbClr val="AAF864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F0F59C-7172-4946-A3DB-2F696D830393}" v="4" dt="2025-08-10T17:32:12.7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01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Crawford" userId="576ce53db3bbaf66" providerId="LiveId" clId="{83F0F59C-7172-4946-A3DB-2F696D830393}"/>
    <pc:docChg chg="undo custSel addSld modSld sldOrd">
      <pc:chgData name="Lee Crawford" userId="576ce53db3bbaf66" providerId="LiveId" clId="{83F0F59C-7172-4946-A3DB-2F696D830393}" dt="2025-08-10T18:31:45.734" v="3734" actId="20577"/>
      <pc:docMkLst>
        <pc:docMk/>
      </pc:docMkLst>
      <pc:sldChg chg="modSp mod">
        <pc:chgData name="Lee Crawford" userId="576ce53db3bbaf66" providerId="LiveId" clId="{83F0F59C-7172-4946-A3DB-2F696D830393}" dt="2025-08-10T17:59:45.306" v="3543" actId="20577"/>
        <pc:sldMkLst>
          <pc:docMk/>
          <pc:sldMk cId="1180209642" sldId="258"/>
        </pc:sldMkLst>
        <pc:spChg chg="mod">
          <ac:chgData name="Lee Crawford" userId="576ce53db3bbaf66" providerId="LiveId" clId="{83F0F59C-7172-4946-A3DB-2F696D830393}" dt="2025-08-10T17:59:45.306" v="3543" actId="20577"/>
          <ac:spMkLst>
            <pc:docMk/>
            <pc:sldMk cId="1180209642" sldId="258"/>
            <ac:spMk id="2" creationId="{F3E6F335-4AF1-5BF6-E62E-75D220C611B6}"/>
          </ac:spMkLst>
        </pc:spChg>
        <pc:spChg chg="mod">
          <ac:chgData name="Lee Crawford" userId="576ce53db3bbaf66" providerId="LiveId" clId="{83F0F59C-7172-4946-A3DB-2F696D830393}" dt="2025-08-10T17:59:18.410" v="3542" actId="6549"/>
          <ac:spMkLst>
            <pc:docMk/>
            <pc:sldMk cId="1180209642" sldId="258"/>
            <ac:spMk id="3" creationId="{49BF3A01-25E3-FDB6-7F8A-737B40FA4CB3}"/>
          </ac:spMkLst>
        </pc:spChg>
      </pc:sldChg>
      <pc:sldChg chg="modSp mod">
        <pc:chgData name="Lee Crawford" userId="576ce53db3bbaf66" providerId="LiveId" clId="{83F0F59C-7172-4946-A3DB-2F696D830393}" dt="2025-08-10T18:31:45.734" v="3734" actId="20577"/>
        <pc:sldMkLst>
          <pc:docMk/>
          <pc:sldMk cId="1532961666" sldId="259"/>
        </pc:sldMkLst>
        <pc:spChg chg="mod">
          <ac:chgData name="Lee Crawford" userId="576ce53db3bbaf66" providerId="LiveId" clId="{83F0F59C-7172-4946-A3DB-2F696D830393}" dt="2025-08-10T17:59:55.143" v="3545" actId="20577"/>
          <ac:spMkLst>
            <pc:docMk/>
            <pc:sldMk cId="1532961666" sldId="259"/>
            <ac:spMk id="2" creationId="{D7AC8A7F-9643-1B5B-A103-B4CFDDD342DC}"/>
          </ac:spMkLst>
        </pc:spChg>
        <pc:spChg chg="mod">
          <ac:chgData name="Lee Crawford" userId="576ce53db3bbaf66" providerId="LiveId" clId="{83F0F59C-7172-4946-A3DB-2F696D830393}" dt="2025-08-10T18:31:45.734" v="3734" actId="20577"/>
          <ac:spMkLst>
            <pc:docMk/>
            <pc:sldMk cId="1532961666" sldId="259"/>
            <ac:spMk id="3" creationId="{37A8BE38-5AB8-EB5F-2E3F-009D5197E4EC}"/>
          </ac:spMkLst>
        </pc:spChg>
        <pc:spChg chg="mod">
          <ac:chgData name="Lee Crawford" userId="576ce53db3bbaf66" providerId="LiveId" clId="{83F0F59C-7172-4946-A3DB-2F696D830393}" dt="2025-08-10T17:40:22.779" v="3311" actId="20577"/>
          <ac:spMkLst>
            <pc:docMk/>
            <pc:sldMk cId="1532961666" sldId="259"/>
            <ac:spMk id="5" creationId="{AA80BC04-204F-0B59-B3D3-97EB51C36E1F}"/>
          </ac:spMkLst>
        </pc:spChg>
      </pc:sldChg>
      <pc:sldChg chg="modSp mod">
        <pc:chgData name="Lee Crawford" userId="576ce53db3bbaf66" providerId="LiveId" clId="{83F0F59C-7172-4946-A3DB-2F696D830393}" dt="2025-08-10T18:29:20.425" v="3676" actId="6549"/>
        <pc:sldMkLst>
          <pc:docMk/>
          <pc:sldMk cId="3442537334" sldId="260"/>
        </pc:sldMkLst>
        <pc:spChg chg="mod">
          <ac:chgData name="Lee Crawford" userId="576ce53db3bbaf66" providerId="LiveId" clId="{83F0F59C-7172-4946-A3DB-2F696D830393}" dt="2025-08-10T18:00:18.219" v="3549" actId="14100"/>
          <ac:spMkLst>
            <pc:docMk/>
            <pc:sldMk cId="3442537334" sldId="260"/>
            <ac:spMk id="2" creationId="{6132A48A-27B0-786F-7DEB-3C8B1ED3DC23}"/>
          </ac:spMkLst>
        </pc:spChg>
        <pc:spChg chg="mod">
          <ac:chgData name="Lee Crawford" userId="576ce53db3bbaf66" providerId="LiveId" clId="{83F0F59C-7172-4946-A3DB-2F696D830393}" dt="2025-08-10T17:55:12.626" v="3519" actId="20577"/>
          <ac:spMkLst>
            <pc:docMk/>
            <pc:sldMk cId="3442537334" sldId="260"/>
            <ac:spMk id="3" creationId="{285A784A-EF0D-9307-DAD3-5706623E2297}"/>
          </ac:spMkLst>
        </pc:spChg>
        <pc:spChg chg="mod">
          <ac:chgData name="Lee Crawford" userId="576ce53db3bbaf66" providerId="LiveId" clId="{83F0F59C-7172-4946-A3DB-2F696D830393}" dt="2025-08-10T18:29:20.425" v="3676" actId="6549"/>
          <ac:spMkLst>
            <pc:docMk/>
            <pc:sldMk cId="3442537334" sldId="260"/>
            <ac:spMk id="5" creationId="{6363C69F-F59C-FB3A-4492-510AEC671247}"/>
          </ac:spMkLst>
        </pc:spChg>
      </pc:sldChg>
      <pc:sldChg chg="modSp mod">
        <pc:chgData name="Lee Crawford" userId="576ce53db3bbaf66" providerId="LiveId" clId="{83F0F59C-7172-4946-A3DB-2F696D830393}" dt="2025-08-10T18:29:25.680" v="3678" actId="6549"/>
        <pc:sldMkLst>
          <pc:docMk/>
          <pc:sldMk cId="611554946" sldId="261"/>
        </pc:sldMkLst>
        <pc:spChg chg="mod">
          <ac:chgData name="Lee Crawford" userId="576ce53db3bbaf66" providerId="LiveId" clId="{83F0F59C-7172-4946-A3DB-2F696D830393}" dt="2025-08-10T18:00:23.787" v="3550" actId="20577"/>
          <ac:spMkLst>
            <pc:docMk/>
            <pc:sldMk cId="611554946" sldId="261"/>
            <ac:spMk id="2" creationId="{BB8B4442-1E56-4FF7-431A-A497B2C602DE}"/>
          </ac:spMkLst>
        </pc:spChg>
        <pc:spChg chg="mod">
          <ac:chgData name="Lee Crawford" userId="576ce53db3bbaf66" providerId="LiveId" clId="{83F0F59C-7172-4946-A3DB-2F696D830393}" dt="2025-08-10T18:24:32.183" v="3631" actId="20577"/>
          <ac:spMkLst>
            <pc:docMk/>
            <pc:sldMk cId="611554946" sldId="261"/>
            <ac:spMk id="3" creationId="{22CC5FF1-D631-C3EC-199D-C9956413A8A7}"/>
          </ac:spMkLst>
        </pc:spChg>
        <pc:spChg chg="mod">
          <ac:chgData name="Lee Crawford" userId="576ce53db3bbaf66" providerId="LiveId" clId="{83F0F59C-7172-4946-A3DB-2F696D830393}" dt="2025-08-10T18:29:25.680" v="3678" actId="6549"/>
          <ac:spMkLst>
            <pc:docMk/>
            <pc:sldMk cId="611554946" sldId="261"/>
            <ac:spMk id="5" creationId="{A798155D-A17D-0C82-8262-6A1AAA5C8068}"/>
          </ac:spMkLst>
        </pc:spChg>
      </pc:sldChg>
      <pc:sldChg chg="modSp add mod ord">
        <pc:chgData name="Lee Crawford" userId="576ce53db3bbaf66" providerId="LiveId" clId="{83F0F59C-7172-4946-A3DB-2F696D830393}" dt="2025-08-10T18:29:30.553" v="3680" actId="6549"/>
        <pc:sldMkLst>
          <pc:docMk/>
          <pc:sldMk cId="3614751358" sldId="262"/>
        </pc:sldMkLst>
        <pc:spChg chg="mod">
          <ac:chgData name="Lee Crawford" userId="576ce53db3bbaf66" providerId="LiveId" clId="{83F0F59C-7172-4946-A3DB-2F696D830393}" dt="2025-08-10T17:56:28.950" v="3520" actId="20577"/>
          <ac:spMkLst>
            <pc:docMk/>
            <pc:sldMk cId="3614751358" sldId="262"/>
            <ac:spMk id="2" creationId="{462D50CC-A0C3-4573-F34C-F7CE296DDB95}"/>
          </ac:spMkLst>
        </pc:spChg>
        <pc:spChg chg="mod">
          <ac:chgData name="Lee Crawford" userId="576ce53db3bbaf66" providerId="LiveId" clId="{83F0F59C-7172-4946-A3DB-2F696D830393}" dt="2025-08-10T18:24:54.506" v="3644" actId="20577"/>
          <ac:spMkLst>
            <pc:docMk/>
            <pc:sldMk cId="3614751358" sldId="262"/>
            <ac:spMk id="3" creationId="{C11E5975-A625-DA0B-D21B-4983B9479619}"/>
          </ac:spMkLst>
        </pc:spChg>
        <pc:spChg chg="mod">
          <ac:chgData name="Lee Crawford" userId="576ce53db3bbaf66" providerId="LiveId" clId="{83F0F59C-7172-4946-A3DB-2F696D830393}" dt="2025-08-10T18:29:30.553" v="3680" actId="6549"/>
          <ac:spMkLst>
            <pc:docMk/>
            <pc:sldMk cId="3614751358" sldId="262"/>
            <ac:spMk id="5" creationId="{73523A96-3134-E9F8-7817-8633084D2D30}"/>
          </ac:spMkLst>
        </pc:spChg>
      </pc:sldChg>
      <pc:sldChg chg="modSp add mod">
        <pc:chgData name="Lee Crawford" userId="576ce53db3bbaf66" providerId="LiveId" clId="{83F0F59C-7172-4946-A3DB-2F696D830393}" dt="2025-08-10T18:29:37.683" v="3683" actId="6549"/>
        <pc:sldMkLst>
          <pc:docMk/>
          <pc:sldMk cId="3971823503" sldId="263"/>
        </pc:sldMkLst>
        <pc:spChg chg="mod">
          <ac:chgData name="Lee Crawford" userId="576ce53db3bbaf66" providerId="LiveId" clId="{83F0F59C-7172-4946-A3DB-2F696D830393}" dt="2025-08-09T13:50:11.435" v="1415" actId="20577"/>
          <ac:spMkLst>
            <pc:docMk/>
            <pc:sldMk cId="3971823503" sldId="263"/>
            <ac:spMk id="2" creationId="{621EE077-65FE-90D5-69CA-4F0105990564}"/>
          </ac:spMkLst>
        </pc:spChg>
        <pc:spChg chg="mod">
          <ac:chgData name="Lee Crawford" userId="576ce53db3bbaf66" providerId="LiveId" clId="{83F0F59C-7172-4946-A3DB-2F696D830393}" dt="2025-08-10T18:25:48.964" v="3669" actId="6549"/>
          <ac:spMkLst>
            <pc:docMk/>
            <pc:sldMk cId="3971823503" sldId="263"/>
            <ac:spMk id="3" creationId="{F203C8EB-C407-2EC3-DD8C-11F04EE1F443}"/>
          </ac:spMkLst>
        </pc:spChg>
        <pc:spChg chg="mod">
          <ac:chgData name="Lee Crawford" userId="576ce53db3bbaf66" providerId="LiveId" clId="{83F0F59C-7172-4946-A3DB-2F696D830393}" dt="2025-08-10T18:29:37.683" v="3683" actId="6549"/>
          <ac:spMkLst>
            <pc:docMk/>
            <pc:sldMk cId="3971823503" sldId="263"/>
            <ac:spMk id="5" creationId="{834EF433-1DA6-EDDA-7290-905EF764A9DA}"/>
          </ac:spMkLst>
        </pc:spChg>
      </pc:sldChg>
      <pc:sldChg chg="delSp modSp add mod">
        <pc:chgData name="Lee Crawford" userId="576ce53db3bbaf66" providerId="LiveId" clId="{83F0F59C-7172-4946-A3DB-2F696D830393}" dt="2025-08-10T18:29:43.017" v="3686" actId="20577"/>
        <pc:sldMkLst>
          <pc:docMk/>
          <pc:sldMk cId="3433926863" sldId="264"/>
        </pc:sldMkLst>
        <pc:spChg chg="del mod">
          <ac:chgData name="Lee Crawford" userId="576ce53db3bbaf66" providerId="LiveId" clId="{83F0F59C-7172-4946-A3DB-2F696D830393}" dt="2025-08-09T13:54:56.650" v="1741" actId="478"/>
          <ac:spMkLst>
            <pc:docMk/>
            <pc:sldMk cId="3433926863" sldId="264"/>
            <ac:spMk id="2" creationId="{6AC689FF-1FFC-7ACC-F267-2A634298470D}"/>
          </ac:spMkLst>
        </pc:spChg>
        <pc:spChg chg="mod">
          <ac:chgData name="Lee Crawford" userId="576ce53db3bbaf66" providerId="LiveId" clId="{83F0F59C-7172-4946-A3DB-2F696D830393}" dt="2025-08-09T13:55:12.530" v="1744" actId="14100"/>
          <ac:spMkLst>
            <pc:docMk/>
            <pc:sldMk cId="3433926863" sldId="264"/>
            <ac:spMk id="3" creationId="{90CAA207-E0D0-315D-9EEE-64AC4710E975}"/>
          </ac:spMkLst>
        </pc:spChg>
        <pc:spChg chg="mod">
          <ac:chgData name="Lee Crawford" userId="576ce53db3bbaf66" providerId="LiveId" clId="{83F0F59C-7172-4946-A3DB-2F696D830393}" dt="2025-08-10T18:29:43.017" v="3686" actId="20577"/>
          <ac:spMkLst>
            <pc:docMk/>
            <pc:sldMk cId="3433926863" sldId="264"/>
            <ac:spMk id="5" creationId="{13BAB994-E72D-B3EA-D8E8-76852A971C93}"/>
          </ac:spMkLst>
        </pc:spChg>
      </pc:sldChg>
      <pc:sldChg chg="addSp modSp add mod">
        <pc:chgData name="Lee Crawford" userId="576ce53db3bbaf66" providerId="LiveId" clId="{83F0F59C-7172-4946-A3DB-2F696D830393}" dt="2025-08-10T17:59:49.628" v="3544" actId="20577"/>
        <pc:sldMkLst>
          <pc:docMk/>
          <pc:sldMk cId="612306261" sldId="265"/>
        </pc:sldMkLst>
        <pc:spChg chg="mod">
          <ac:chgData name="Lee Crawford" userId="576ce53db3bbaf66" providerId="LiveId" clId="{83F0F59C-7172-4946-A3DB-2F696D830393}" dt="2025-08-10T17:59:49.628" v="3544" actId="20577"/>
          <ac:spMkLst>
            <pc:docMk/>
            <pc:sldMk cId="612306261" sldId="265"/>
            <ac:spMk id="2" creationId="{1EEAC073-FCBD-12E2-DF43-35E9E89225A2}"/>
          </ac:spMkLst>
        </pc:spChg>
        <pc:spChg chg="mod">
          <ac:chgData name="Lee Crawford" userId="576ce53db3bbaf66" providerId="LiveId" clId="{83F0F59C-7172-4946-A3DB-2F696D830393}" dt="2025-08-10T17:27:21.529" v="2889" actId="14100"/>
          <ac:spMkLst>
            <pc:docMk/>
            <pc:sldMk cId="612306261" sldId="265"/>
            <ac:spMk id="3" creationId="{D842F0CD-61CD-614F-480A-BE0C888F31F4}"/>
          </ac:spMkLst>
        </pc:spChg>
        <pc:spChg chg="mod">
          <ac:chgData name="Lee Crawford" userId="576ce53db3bbaf66" providerId="LiveId" clId="{83F0F59C-7172-4946-A3DB-2F696D830393}" dt="2025-08-10T17:40:16.293" v="3309" actId="20577"/>
          <ac:spMkLst>
            <pc:docMk/>
            <pc:sldMk cId="612306261" sldId="265"/>
            <ac:spMk id="5" creationId="{BA0975E1-AF67-48D1-E925-4051710CE125}"/>
          </ac:spMkLst>
        </pc:spChg>
        <pc:graphicFrameChg chg="add mod modGraphic">
          <ac:chgData name="Lee Crawford" userId="576ce53db3bbaf66" providerId="LiveId" clId="{83F0F59C-7172-4946-A3DB-2F696D830393}" dt="2025-08-10T17:52:40.678" v="3513" actId="1076"/>
          <ac:graphicFrameMkLst>
            <pc:docMk/>
            <pc:sldMk cId="612306261" sldId="265"/>
            <ac:graphicFrameMk id="9" creationId="{39FC85C1-1D2F-1E0B-6EC4-3FE2D208751A}"/>
          </ac:graphicFrameMkLst>
        </pc:graphicFrameChg>
      </pc:sldChg>
      <pc:sldChg chg="modSp add mod">
        <pc:chgData name="Lee Crawford" userId="576ce53db3bbaf66" providerId="LiveId" clId="{83F0F59C-7172-4946-A3DB-2F696D830393}" dt="2025-08-10T18:29:04.604" v="3672" actId="20577"/>
        <pc:sldMkLst>
          <pc:docMk/>
          <pc:sldMk cId="2227203890" sldId="266"/>
        </pc:sldMkLst>
        <pc:spChg chg="mod">
          <ac:chgData name="Lee Crawford" userId="576ce53db3bbaf66" providerId="LiveId" clId="{83F0F59C-7172-4946-A3DB-2F696D830393}" dt="2025-08-10T17:59:59.040" v="3546" actId="20577"/>
          <ac:spMkLst>
            <pc:docMk/>
            <pc:sldMk cId="2227203890" sldId="266"/>
            <ac:spMk id="2" creationId="{341B03C2-AE66-3C4F-9760-3F1A63A4534E}"/>
          </ac:spMkLst>
        </pc:spChg>
        <pc:spChg chg="mod">
          <ac:chgData name="Lee Crawford" userId="576ce53db3bbaf66" providerId="LiveId" clId="{83F0F59C-7172-4946-A3DB-2F696D830393}" dt="2025-08-10T17:43:54.802" v="3494" actId="20577"/>
          <ac:spMkLst>
            <pc:docMk/>
            <pc:sldMk cId="2227203890" sldId="266"/>
            <ac:spMk id="3" creationId="{7D7831BE-F3FA-C149-D84D-CCC02F3F8EDF}"/>
          </ac:spMkLst>
        </pc:spChg>
        <pc:spChg chg="mod">
          <ac:chgData name="Lee Crawford" userId="576ce53db3bbaf66" providerId="LiveId" clId="{83F0F59C-7172-4946-A3DB-2F696D830393}" dt="2025-08-10T18:29:04.604" v="3672" actId="20577"/>
          <ac:spMkLst>
            <pc:docMk/>
            <pc:sldMk cId="2227203890" sldId="266"/>
            <ac:spMk id="5" creationId="{AA6574B4-F37F-9771-2547-D687EF806CD6}"/>
          </ac:spMkLst>
        </pc:spChg>
      </pc:sldChg>
      <pc:sldChg chg="modSp add mod ord">
        <pc:chgData name="Lee Crawford" userId="576ce53db3bbaf66" providerId="LiveId" clId="{83F0F59C-7172-4946-A3DB-2F696D830393}" dt="2025-08-10T18:29:11.587" v="3674" actId="6549"/>
        <pc:sldMkLst>
          <pc:docMk/>
          <pc:sldMk cId="1592620154" sldId="267"/>
        </pc:sldMkLst>
        <pc:spChg chg="mod">
          <ac:chgData name="Lee Crawford" userId="576ce53db3bbaf66" providerId="LiveId" clId="{83F0F59C-7172-4946-A3DB-2F696D830393}" dt="2025-08-10T18:00:01.999" v="3547" actId="20577"/>
          <ac:spMkLst>
            <pc:docMk/>
            <pc:sldMk cId="1592620154" sldId="267"/>
            <ac:spMk id="2" creationId="{9E682A8F-882B-34D8-06C3-C3396D844857}"/>
          </ac:spMkLst>
        </pc:spChg>
        <pc:spChg chg="mod">
          <ac:chgData name="Lee Crawford" userId="576ce53db3bbaf66" providerId="LiveId" clId="{83F0F59C-7172-4946-A3DB-2F696D830393}" dt="2025-08-10T18:29:11.587" v="3674" actId="6549"/>
          <ac:spMkLst>
            <pc:docMk/>
            <pc:sldMk cId="1592620154" sldId="267"/>
            <ac:spMk id="5" creationId="{A8FB176C-02FC-83C8-C07F-AE7A423CDE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ECB5B-DDAB-4557-A9C3-D187D85EA905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D3083-1CE1-433A-A284-47618ED5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5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903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3013A-E6FC-A739-44F6-E4D49660C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B50D08-EF22-E9FD-539F-5395B6E3F0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AF230-B255-FA87-1FD2-F429DB752E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939EB-A26E-13C3-E407-7E5E195FF2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48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67C35-9B62-9E9E-1384-D8D4FF1BD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824AC5-00CE-1BB8-5142-C741CFDB8D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B8BAE1-CFDE-67D4-9A0E-877EE938C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61EF6-E066-0949-CA12-DD8CDFF1A2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67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0FE86-8C12-95A2-3723-3E5D567D6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A82627-17C4-5273-D9F0-F65DE07C3B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364E10-D9FE-5615-4A59-276FC878B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9BAD8-71D9-4309-AA7A-38A127845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77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AA45A-A3FF-31F1-7A97-FDD10EBE5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ECDE86-E902-A005-8C62-DF52A4F453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29EA8D-4870-E169-993C-EDE7386317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1887D-A3B8-5E6D-9494-A6B09BD932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12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530EF-9A1A-6722-B6F3-FA8D1834C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AAA010-6177-77E9-8239-44C9C3B4F1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C6EE09-8F23-1E7B-F4AA-3FAF2EE12F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E7A37-9489-D47D-4A21-3758BE7500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45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0F482-356D-884E-11A2-9EBAB40F5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5129C0-7598-7322-8C39-E2A43B628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86A6FA-271D-5B50-0A26-094188B0C2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5A491-5702-CB74-F79D-3C20DBB1B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68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9A2E1-A1F6-07F4-B9F6-CCBDFE45E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826D8F-F46E-2094-DC33-3E91588C1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AF4BED-1D74-B0FD-3D23-88B44FB04E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03C0C-ABA4-A345-E0FD-F7B0EC0FEE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228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395D-8CD7-D5EC-53C6-3BDF11786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62C297-E853-BD43-77A2-ACBDFA5BC0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DC913C-5ED6-B80A-4081-6DC53DA887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8459C-D503-D3A1-AF8B-3E751967B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61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88935-0CFF-4F9E-6F9D-8318D8F2D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7E28B0-F078-26B5-6BCA-8FFBA2316C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3854BC-AA4C-1BBF-94A4-DD53A1D7DA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A3181-ACF9-C3CB-7BFC-024846C3BF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70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D9F8A-FD40-8197-29CB-D80B2F31E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1B4B6E-5F6D-8379-1E60-243C8FF672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D0329B-D65A-CBA4-E85C-74CEA9EFE3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CD1FF-9F56-F660-D842-1E5AD20C22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083-1CE1-433A-A284-47618ED5DE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27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2E851-0E69-CFAF-743D-99AF44169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14B31-033B-F331-ADC3-2B177B5C9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80C51-7A87-BF0C-5E58-C2754BDB4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6405B-6DF5-135D-D548-C9ED61C79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1F1F3-9B49-3412-ADA5-90DA5F844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3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C179-D522-3018-4366-447F9843F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E7E0E-DE04-59B9-D17C-13D76B325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A39DF-308D-8375-FB66-9AAC4C613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D676D-7C35-CF3E-9637-323F2B4AC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1BF3A-66A5-5D56-CC31-A9FAF8F72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5B61CC-D520-C29A-960B-95D2B9439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CCEF75-B9E6-7D50-5A29-BEC7CE0C3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31F4D-3143-3828-CB32-D73C418E6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67458-6DD8-E1EE-C507-F555303D3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BC64E-649A-B7D5-7C3B-F606D286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1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173C3-3AC5-7BE7-782C-A2BB60362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84C6D-E8FA-0EAC-7F53-74918E3D2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1A8B6-152F-D957-D318-AE55BDC51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21DC8-3D96-75DA-21BA-BD764CA6D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DF0DE-352F-DE4F-B04E-86F515CE5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6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56BA0-507E-6F8F-3098-34ACB4238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042F2-8584-8857-C071-6DB6BDD57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43195-2EEF-04BE-2758-6751CA5EB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E2648-ACCD-5F11-2630-18C92CE4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B151D-3320-D409-DB37-3EC450C0A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8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D9452-F240-D7D6-BA77-1B86E245F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FA0B2-B2FB-AB30-ECEE-FCC3407F3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5EEF71-784D-2007-F8B9-410E6D184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9EFC5-70F7-5C24-B817-26A482DC9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8111D-0D5C-6214-AE0C-3E250EF7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3ACBA-8A02-613C-BED6-BC77F8A0D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9F10C-BBC9-C265-729A-7409DC415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36D3D-6FC4-60DA-CAF2-945F39DB3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5BD30A-D50D-0C5E-589E-17DD02D85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D58B48-A7B3-CAAE-1A0C-11EEA51805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47ECF5-EB57-FD5F-FE4A-5AD88A7460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CE08BC-13C5-6C42-3FF7-542255FA4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2B6F9F-F072-EAA3-0EF5-4BB0942E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C733E6-4E54-486C-F3C7-38A141117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0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71DDD-E799-A9C6-AA02-645064A87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C58027-1D8F-4366-4EA8-D6223DCFD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F25ABE-6B62-238C-9FFF-EC9C6F7A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6E9CA4-22D1-750A-8AD5-238E25168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1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3D07EC-72EA-D172-8D01-8698FD76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1709E-8359-AD13-AD2F-8BDFFA381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188020-4FE3-7F56-FE36-7A548C177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5C625-FD54-B0AE-3BF9-F73FC840C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BB1EA-B149-9FC0-0CFB-56B0F7EC9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9F79A-F729-348A-2E0F-13E3ED301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E7D298-DE8F-BA8F-F7B8-C5DFB3848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E2C771-2256-528A-08BE-2FAE3E73E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1EE11-F0C9-8881-F2AA-0EDC5D3EF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1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7044-C3C8-4E36-F9C8-18D08F27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56B410-E3BA-4B4E-E33E-11CFD703D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FB092-D90A-CFFB-17FE-EFEDA0FD83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CBA576-D969-9C50-9C53-F90BA82F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42AF1-F7D3-EC21-AF97-7339E3533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3A541-8985-38CA-6889-3827C465E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4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710080-2E8F-7E75-2F54-09E0B2FC6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09F1F-6063-6C3B-27E5-5EDF97597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B5CFC-40C0-3755-0084-A2548D3C3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2A5D9B-2092-4E6D-89FE-5DB0D65AA9BC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EDC2A-E84E-AB85-0CCE-0241D2707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B7198-7C30-F88A-990E-719BB28BA0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2152C8-7477-480F-8D80-F92169F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5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BEED3-C466-77C1-B5B1-C3A22E4DF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26108"/>
            <a:ext cx="12192000" cy="1484129"/>
          </a:xfrm>
        </p:spPr>
        <p:txBody>
          <a:bodyPr>
            <a:normAutofit/>
          </a:bodyPr>
          <a:lstStyle/>
          <a:p>
            <a:r>
              <a:rPr lang="en-US" sz="4400" dirty="0"/>
              <a:t>City Council Discussion:</a:t>
            </a:r>
            <a:br>
              <a:rPr lang="en-US" sz="4400" dirty="0"/>
            </a:br>
            <a:r>
              <a:rPr lang="en-US" sz="4400" dirty="0"/>
              <a:t>Potential Adoption of a Zoning Ordinance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79D5C2-FEF0-6637-6B45-CD524E2DA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755786"/>
            <a:ext cx="12192000" cy="1188447"/>
          </a:xfrm>
        </p:spPr>
        <p:txBody>
          <a:bodyPr/>
          <a:lstStyle/>
          <a:p>
            <a:r>
              <a:rPr lang="en-US" b="1" dirty="0"/>
              <a:t>Village of the Hills City Council Meeting</a:t>
            </a:r>
          </a:p>
          <a:p>
            <a:r>
              <a:rPr lang="en-US" b="1" dirty="0"/>
              <a:t>August 12, 2025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42870675-0D8A-5104-BD7B-183F1A447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0E082A-E482-E964-F721-395482B8C71E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53481B5-896A-675A-3DA0-5CECAE249EBF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95F8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75AA1E0-BB20-71B3-9A74-3C3BC20BA7C3}"/>
              </a:ext>
            </a:extLst>
          </p:cNvPr>
          <p:cNvSpPr txBox="1"/>
          <p:nvPr/>
        </p:nvSpPr>
        <p:spPr>
          <a:xfrm>
            <a:off x="542" y="6412545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2991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3D2D7-66F0-05D3-B066-089C48D11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D50CC-A0C3-4573-F34C-F7CE296DD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572" y="381849"/>
            <a:ext cx="11350428" cy="823868"/>
          </a:xfrm>
        </p:spPr>
        <p:txBody>
          <a:bodyPr>
            <a:normAutofit/>
          </a:bodyPr>
          <a:lstStyle/>
          <a:p>
            <a:r>
              <a:rPr lang="en-US" sz="4400" dirty="0"/>
              <a:t>5.  Why a Zoning Ordinance for our City?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E5975-A625-DA0B-D21B-4983B9479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530476"/>
            <a:ext cx="11150825" cy="4399805"/>
          </a:xfrm>
        </p:spPr>
        <p:txBody>
          <a:bodyPr>
            <a:normAutofit fontScale="92500" lnSpcReduction="10000"/>
          </a:bodyPr>
          <a:lstStyle/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Preserves property values by ensuring land uses are compatible with other nearby land uses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Provides community voice (through elected representatives) in how land will be developed in the community in the future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Preserves residents’ quiet enjoyment of their property by protecting against overcrowding and incompatible land uses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Preserves desirable features of local landscape (trails, parks, open spaces, etc.)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Complements (but doesn’t replace) the POA architectural rules under master declaration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C10F626D-B168-AF07-17C4-ED2AB306C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BBC01FD-A026-3B13-2EF7-8545BFEF6B82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DBCDA8B-53CB-385C-FC13-B324FA21C142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61FA684-9232-BF48-153B-72B532DD84E8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523A96-3134-E9F8-7817-8633084D2D30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217FA0-2BCB-1B72-67E2-F03AB5858552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3614751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68554-9BE7-15DC-E185-6E952422D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EE077-65FE-90D5-69CA-4F0105990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7899" y="381849"/>
            <a:ext cx="11107126" cy="823868"/>
          </a:xfrm>
        </p:spPr>
        <p:txBody>
          <a:bodyPr>
            <a:normAutofit/>
          </a:bodyPr>
          <a:lstStyle/>
          <a:p>
            <a:r>
              <a:rPr lang="en-US" sz="4400" dirty="0"/>
              <a:t>6.  Important Zoning Considerations in our City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03C8EB-C407-2EC3-DD8C-11F04EE1F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468330"/>
            <a:ext cx="11150825" cy="4399805"/>
          </a:xfrm>
        </p:spPr>
        <p:txBody>
          <a:bodyPr>
            <a:normAutofit lnSpcReduction="10000"/>
          </a:bodyPr>
          <a:lstStyle/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b="1" dirty="0"/>
              <a:t>No disruption to existing land uses</a:t>
            </a:r>
            <a:r>
              <a:rPr lang="en-US" sz="2800" dirty="0"/>
              <a:t>: </a:t>
            </a:r>
            <a:r>
              <a:rPr lang="en-US" sz="2800" u="sng" dirty="0"/>
              <a:t>all</a:t>
            </a:r>
            <a:r>
              <a:rPr lang="en-US" sz="2800" dirty="0"/>
              <a:t> current uses and structures remain OK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b="1" dirty="0"/>
              <a:t>Minimal administration</a:t>
            </a:r>
            <a:r>
              <a:rPr lang="en-US" sz="2800" dirty="0"/>
              <a:t>: permit process should be easy, speedy, and streamlined 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b="1" dirty="0"/>
              <a:t>Flexible:  </a:t>
            </a:r>
            <a:r>
              <a:rPr lang="en-US" sz="2800" dirty="0"/>
              <a:t>owners must be able to request other land uses, subject to approval by the city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b="1" dirty="0"/>
              <a:t>Enforceable:</a:t>
            </a:r>
            <a:r>
              <a:rPr lang="en-US" sz="2800" dirty="0"/>
              <a:t>  city must be able to enforce land </a:t>
            </a:r>
            <a:r>
              <a:rPr lang="en-US" sz="2800"/>
              <a:t>use and </a:t>
            </a:r>
            <a:r>
              <a:rPr lang="en-US" sz="2800" dirty="0"/>
              <a:t>permit requirements effectively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b="1" dirty="0"/>
              <a:t>Complementary:</a:t>
            </a:r>
            <a:r>
              <a:rPr lang="en-US" sz="2800" dirty="0"/>
              <a:t>  with POA architectural rules – no overlap 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4D55DD92-7D9F-7A49-650E-91AFFB6CE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86055E4-DC62-02EC-4190-349F34DE02C9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DCE76C-8D83-6F4F-D057-1773931B9A76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7D1875F-4AE4-B9D5-AC35-B4570EE6DE97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4EF433-1DA6-EDDA-7290-905EF764A9DA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A8489E-72F4-9BC1-4B59-E3B6E1390128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3971823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BA57F-8BFF-BDAE-3EFA-4BB9CD4A0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0CAA207-E0D0-315D-9EEE-64AC4710E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68331"/>
            <a:ext cx="12191999" cy="3059282"/>
          </a:xfrm>
        </p:spPr>
        <p:txBody>
          <a:bodyPr>
            <a:normAutofit/>
          </a:bodyPr>
          <a:lstStyle/>
          <a:p>
            <a:pPr algn="l">
              <a:spcBef>
                <a:spcPts val="1800"/>
              </a:spcBef>
              <a:buSzPct val="125000"/>
            </a:pPr>
            <a:endParaRPr lang="en-US" sz="2800" dirty="0"/>
          </a:p>
          <a:p>
            <a:pPr algn="l">
              <a:spcBef>
                <a:spcPts val="1800"/>
              </a:spcBef>
              <a:buSzPct val="125000"/>
            </a:pPr>
            <a:endParaRPr lang="en-US" sz="2800" dirty="0"/>
          </a:p>
          <a:p>
            <a:pPr>
              <a:spcBef>
                <a:spcPts val="1800"/>
              </a:spcBef>
              <a:buSzPct val="125000"/>
            </a:pPr>
            <a:r>
              <a:rPr lang="en-US" sz="4800" b="1" dirty="0"/>
              <a:t>Questions and Discussion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2B320CD3-DD6B-7708-248E-CE09DD3F4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75FBC6F-5AE2-4678-BF46-A306641E9E1A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AAC3724-104D-BD27-667F-725C3DF5D840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9FCFF4A-52A3-9BB8-DA2C-13DA964432AC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BAB994-E72D-B3EA-D8E8-76852A971C93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760BAF-1A2B-4D8E-29EB-2BC06B928D42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343392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A31BF-A1D6-C76B-110E-871511D22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48485-7D2F-FAF9-349F-64C2CEC1E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1849"/>
            <a:ext cx="12192000" cy="823868"/>
          </a:xfrm>
        </p:spPr>
        <p:txBody>
          <a:bodyPr>
            <a:normAutofit/>
          </a:bodyPr>
          <a:lstStyle/>
          <a:p>
            <a:r>
              <a:rPr lang="en-US" sz="4400" dirty="0"/>
              <a:t>Discussion Topics: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CE00C4-F5BD-B8D0-20C7-C0D585F8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587120"/>
            <a:ext cx="11366612" cy="4441443"/>
          </a:xfrm>
        </p:spPr>
        <p:txBody>
          <a:bodyPr>
            <a:normAutofit/>
          </a:bodyPr>
          <a:lstStyle/>
          <a:p>
            <a:pPr marL="514350" indent="-514350" algn="l">
              <a:spcBef>
                <a:spcPts val="1800"/>
              </a:spcBef>
              <a:buFont typeface="+mj-lt"/>
              <a:buAutoNum type="arabicPeriod"/>
            </a:pPr>
            <a:r>
              <a:rPr lang="en-US" sz="2800" dirty="0"/>
              <a:t>What is zoning?</a:t>
            </a:r>
          </a:p>
          <a:p>
            <a:pPr marL="514350" indent="-514350" algn="l">
              <a:spcBef>
                <a:spcPts val="1800"/>
              </a:spcBef>
              <a:buFont typeface="+mj-lt"/>
              <a:buAutoNum type="arabicPeriod"/>
            </a:pPr>
            <a:r>
              <a:rPr lang="en-US" sz="2800" dirty="0"/>
              <a:t>How does zoning work?</a:t>
            </a:r>
          </a:p>
          <a:p>
            <a:pPr marL="514350" indent="-514350" algn="l">
              <a:spcBef>
                <a:spcPts val="1800"/>
              </a:spcBef>
              <a:buFont typeface="+mj-lt"/>
              <a:buAutoNum type="arabicPeriod"/>
            </a:pPr>
            <a:r>
              <a:rPr lang="en-US" sz="2800" dirty="0"/>
              <a:t>What is the role of the City Council in zoning?</a:t>
            </a:r>
          </a:p>
          <a:p>
            <a:pPr marL="514350" indent="-514350" algn="l">
              <a:spcBef>
                <a:spcPts val="1800"/>
              </a:spcBef>
              <a:buFont typeface="+mj-lt"/>
              <a:buAutoNum type="arabicPeriod"/>
            </a:pPr>
            <a:r>
              <a:rPr lang="en-US" sz="2800" dirty="0"/>
              <a:t>What are the responsibilities of property owners?</a:t>
            </a:r>
          </a:p>
          <a:p>
            <a:pPr marL="514350" indent="-514350" algn="l">
              <a:spcBef>
                <a:spcPts val="1800"/>
              </a:spcBef>
              <a:buFont typeface="+mj-lt"/>
              <a:buAutoNum type="arabicPeriod"/>
            </a:pPr>
            <a:r>
              <a:rPr lang="en-US" sz="2800" dirty="0"/>
              <a:t>Why consider a zoning ordinance for the Village of the Hills?</a:t>
            </a:r>
          </a:p>
          <a:p>
            <a:pPr marL="514350" indent="-514350" algn="l">
              <a:spcBef>
                <a:spcPts val="1800"/>
              </a:spcBef>
              <a:buFont typeface="+mj-lt"/>
              <a:buAutoNum type="arabicPeriod"/>
            </a:pPr>
            <a:r>
              <a:rPr lang="en-US" sz="2800" dirty="0"/>
              <a:t>What features are important to consider in a zoning ordinance for the Village of The Hills?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0817BAC6-7D18-F033-9B23-009316E63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E09B02-5FDC-C5B8-57FA-3FA9CCA23D5A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9FF999D-F68E-7C52-F05D-3ED9226C01D7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FB75A3F-208B-3368-37CE-0C1E1A3FC405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E73362-C814-AED8-D86E-26BA9BEB1D42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21C6D9-F09E-E07A-A1BD-529ED9A029E6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336387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5F989-DDB1-5EA5-85E0-300AD5EE5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6F335-4AF1-5BF6-E62E-75D220C61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1849"/>
            <a:ext cx="12192000" cy="823868"/>
          </a:xfrm>
        </p:spPr>
        <p:txBody>
          <a:bodyPr>
            <a:normAutofit/>
          </a:bodyPr>
          <a:lstStyle/>
          <a:p>
            <a:r>
              <a:rPr lang="en-US" sz="4400" dirty="0"/>
              <a:t>1.  What is Zoning?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F3A01-25E3-FDB6-7F8A-737B40FA4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530477"/>
            <a:ext cx="11150825" cy="4125856"/>
          </a:xfrm>
        </p:spPr>
        <p:txBody>
          <a:bodyPr>
            <a:normAutofit/>
          </a:bodyPr>
          <a:lstStyle/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Zoning is the regulation by a city of (1) how land in the city is used and (2) what structures can be placed on lots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Authority granted to Village of the Hills by TX state law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b="1" dirty="0"/>
              <a:t>Goal –</a:t>
            </a:r>
            <a:r>
              <a:rPr lang="en-US" sz="2800" dirty="0"/>
              <a:t>  promote a healthy, safe, and attractive community by keeping land uses consistent and compatible within a specific area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Zoning regulations must align with the city’s comprehensive plan      (TX state law)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Different from subdivision rules enforced by POA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96BF0586-60D6-CCA3-E60E-27BD0636D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FEEE351-D89F-A27B-C1DB-C0598AF2399D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D9F2C98-8291-A384-CDF5-109207DDEABC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3FEC978-3950-DAB9-8A78-53D62D61349E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8E3E14-F4E1-4CB0-D28E-C9832305ED21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9AD730-9BE0-5171-E505-ED44B64D177C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118020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1534E-EBA9-DB02-11D7-EFB428BC7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AC073-FCBD-12E2-DF43-35E9E892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1849"/>
            <a:ext cx="12192000" cy="823868"/>
          </a:xfrm>
        </p:spPr>
        <p:txBody>
          <a:bodyPr>
            <a:normAutofit/>
          </a:bodyPr>
          <a:lstStyle/>
          <a:p>
            <a:r>
              <a:rPr lang="en-US" sz="4400" dirty="0"/>
              <a:t>1.  What is Zoning?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42F0CD-61CD-614F-480A-BE0C888F3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366072"/>
            <a:ext cx="12191999" cy="4125856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SzPct val="125000"/>
            </a:pPr>
            <a:r>
              <a:rPr lang="en-US" sz="2800" dirty="0"/>
              <a:t>Both POA Architectural Rules and zoning ordinance would apply</a:t>
            </a:r>
          </a:p>
          <a:p>
            <a:pPr>
              <a:spcBef>
                <a:spcPts val="1800"/>
              </a:spcBef>
              <a:buSzPct val="125000"/>
            </a:pPr>
            <a:r>
              <a:rPr lang="en-US" sz="2800" dirty="0"/>
              <a:t> 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E774430D-8086-E74C-0D36-1D0953AD0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F66EBE5-9B6B-25E5-C4EC-758DEE868E97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27C43C-1A1C-B142-64AD-2163C8DBF013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7C0744E-3DCB-6F7D-5207-4A6C6E985446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0975E1-AF67-48D1-E925-4051710CE125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8758D-4222-57D3-9A04-5BB3A786FB4F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9FC85C1-1D2F-1E0B-6EC4-3FE2D2087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559304"/>
              </p:ext>
            </p:extLst>
          </p:nvPr>
        </p:nvGraphicFramePr>
        <p:xfrm>
          <a:off x="609600" y="2073666"/>
          <a:ext cx="10972800" cy="35295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3670066525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1716524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POA Architectural Rules</a:t>
                      </a:r>
                    </a:p>
                  </a:txBody>
                  <a:tcPr marL="274320" marR="274320" marT="91440" marB="9144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City Zoning Ordinance</a:t>
                      </a:r>
                    </a:p>
                  </a:txBody>
                  <a:tcPr marL="274320" marR="274320" marT="91440" marB="9144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52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Authority:</a:t>
                      </a:r>
                      <a:r>
                        <a:rPr lang="en-US" dirty="0"/>
                        <a:t> part of the deed restrictions that apply to lots under master subdivision declaration </a:t>
                      </a:r>
                    </a:p>
                  </a:txBody>
                  <a:tcPr marL="182880" marR="182880" marT="64008" marB="6400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Authority: </a:t>
                      </a:r>
                      <a:r>
                        <a:rPr lang="en-US" dirty="0"/>
                        <a:t>local laws approved by elected City Council</a:t>
                      </a:r>
                    </a:p>
                  </a:txBody>
                  <a:tcPr marL="182880" marR="182880" marT="64008" marB="64008" anchor="ctr"/>
                </a:tc>
                <a:extLst>
                  <a:ext uri="{0D108BD9-81ED-4DB2-BD59-A6C34878D82A}">
                    <a16:rowId xmlns:a16="http://schemas.microsoft.com/office/drawing/2014/main" val="773842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Purpose:</a:t>
                      </a:r>
                      <a:r>
                        <a:rPr lang="en-US" dirty="0"/>
                        <a:t> ensure consistency and uniformity in building standards and neighborhood aesthetics</a:t>
                      </a:r>
                    </a:p>
                  </a:txBody>
                  <a:tcPr marL="182880" marR="182880" marT="64008" marB="6400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Purpose: </a:t>
                      </a:r>
                      <a:r>
                        <a:rPr lang="en-US" b="0" dirty="0"/>
                        <a:t>preserve property values, protect health and safety, preserve enjoyment of land by owners </a:t>
                      </a:r>
                    </a:p>
                  </a:txBody>
                  <a:tcPr marL="182880" marR="182880" marT="64008" marB="64008" anchor="ctr"/>
                </a:tc>
                <a:extLst>
                  <a:ext uri="{0D108BD9-81ED-4DB2-BD59-A6C34878D82A}">
                    <a16:rowId xmlns:a16="http://schemas.microsoft.com/office/drawing/2014/main" val="2545698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Scope: </a:t>
                      </a:r>
                      <a:r>
                        <a:rPr lang="en-US" dirty="0"/>
                        <a:t>many detailed topics (e.g., exterior building materials, roofing materials, landscaping, lighting,  fences, gates, location of gutters, swimming pools, solar panels, etc.)</a:t>
                      </a:r>
                    </a:p>
                  </a:txBody>
                  <a:tcPr marL="182880" marR="182880" marT="64008" marB="6400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Scope:</a:t>
                      </a:r>
                      <a:r>
                        <a:rPr lang="en-US" b="0" dirty="0"/>
                        <a:t> limited to </a:t>
                      </a:r>
                      <a:r>
                        <a:rPr lang="en-US" dirty="0"/>
                        <a:t>(1) general uses of property (e.g., residential, commercial, recreational, etc.) and (2) types of structures (e.g., single family home, residential condominium, etc.)</a:t>
                      </a:r>
                    </a:p>
                  </a:txBody>
                  <a:tcPr marL="182880" marR="182880" marT="64008" marB="64008" anchor="ctr"/>
                </a:tc>
                <a:extLst>
                  <a:ext uri="{0D108BD9-81ED-4DB2-BD59-A6C34878D82A}">
                    <a16:rowId xmlns:a16="http://schemas.microsoft.com/office/drawing/2014/main" val="1829810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Enforcement:</a:t>
                      </a:r>
                      <a:r>
                        <a:rPr lang="en-US" dirty="0"/>
                        <a:t>  privately enforced by POA </a:t>
                      </a:r>
                    </a:p>
                  </a:txBody>
                  <a:tcPr marL="182880" marR="182880" marT="64008" marB="64008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Enforcement: </a:t>
                      </a:r>
                      <a:r>
                        <a:rPr lang="en-US" dirty="0"/>
                        <a:t>enforced by the Village of The Hills</a:t>
                      </a:r>
                    </a:p>
                  </a:txBody>
                  <a:tcPr marL="182880" marR="182880" marT="64008" marB="64008" anchor="ctr"/>
                </a:tc>
                <a:extLst>
                  <a:ext uri="{0D108BD9-81ED-4DB2-BD59-A6C34878D82A}">
                    <a16:rowId xmlns:a16="http://schemas.microsoft.com/office/drawing/2014/main" val="3033093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306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BE0BA-035C-31FC-2483-E48221F96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C8A7F-9643-1B5B-A103-B4CFDDD34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1849"/>
            <a:ext cx="12192000" cy="823868"/>
          </a:xfrm>
        </p:spPr>
        <p:txBody>
          <a:bodyPr>
            <a:normAutofit/>
          </a:bodyPr>
          <a:lstStyle/>
          <a:p>
            <a:r>
              <a:rPr lang="en-US" sz="4400" dirty="0"/>
              <a:t>2.  How Does Zoning Work?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8BE38-5AB8-EB5F-2E3F-009D5197E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530477"/>
            <a:ext cx="11150825" cy="4125856"/>
          </a:xfrm>
        </p:spPr>
        <p:txBody>
          <a:bodyPr>
            <a:normAutofit lnSpcReduction="10000"/>
          </a:bodyPr>
          <a:lstStyle/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Zoning is created by City Council through approval of an ordinance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Ordinance divide </a:t>
            </a:r>
            <a:r>
              <a:rPr lang="en-US" sz="2800"/>
              <a:t>the city </a:t>
            </a:r>
            <a:r>
              <a:rPr lang="en-US" sz="2800" dirty="0"/>
              <a:t>into “zoning districts” (e.g., residential, commercial)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Zoning ordinance prescribes the way land in each zoning district can be used; </a:t>
            </a:r>
            <a:r>
              <a:rPr lang="en-US" sz="2800" u="sng" dirty="0"/>
              <a:t>applies to all lots in that district</a:t>
            </a:r>
            <a:r>
              <a:rPr lang="en-US" sz="2800" dirty="0"/>
              <a:t>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An owner who wants to develop a lot must do so in accord with the land uses for that zoning district 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Owner must receive permission from the city (permit) to build a new structure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3A080FEB-CB46-2CC4-D841-26BE767EB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250936F-327C-B374-C530-64942BB48076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38880D3-04B7-8278-F9DB-802294665504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30EB3BA-16CF-ECE4-F6D1-4519426D2DAE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80BC04-204F-0B59-B3D3-97EB51C36E1F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2A565A-284B-4F72-2C34-1D8159AE58B8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1532961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6F5AA-A2BE-8E3B-1A18-1AE205772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B03C2-AE66-3C4F-9760-3F1A63A453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1849"/>
            <a:ext cx="12192000" cy="823868"/>
          </a:xfrm>
        </p:spPr>
        <p:txBody>
          <a:bodyPr>
            <a:normAutofit/>
          </a:bodyPr>
          <a:lstStyle/>
          <a:p>
            <a:r>
              <a:rPr lang="en-US" sz="4400" dirty="0"/>
              <a:t>2.  How Does Zoning Work?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831BE-F3FA-C149-D84D-CCC02F3F8E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530477"/>
            <a:ext cx="11150825" cy="4125856"/>
          </a:xfrm>
        </p:spPr>
        <p:txBody>
          <a:bodyPr>
            <a:normAutofit/>
          </a:bodyPr>
          <a:lstStyle/>
          <a:p>
            <a:pPr algn="l">
              <a:spcBef>
                <a:spcPts val="1500"/>
              </a:spcBef>
              <a:buSzPct val="125000"/>
            </a:pPr>
            <a:r>
              <a:rPr lang="en-US" sz="3000" b="1" dirty="0"/>
              <a:t>Proposed zoning districts for Village of The Hills:</a:t>
            </a:r>
          </a:p>
          <a:p>
            <a:pPr marL="798513" indent="-339725" algn="l">
              <a:spcBef>
                <a:spcPts val="15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Single-Family Residential</a:t>
            </a:r>
          </a:p>
          <a:p>
            <a:pPr marL="798513" indent="-339725" algn="l">
              <a:spcBef>
                <a:spcPts val="15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Multi-Family Residential</a:t>
            </a:r>
          </a:p>
          <a:p>
            <a:pPr marL="798513" indent="-339725" algn="l">
              <a:spcBef>
                <a:spcPts val="15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Commercial</a:t>
            </a:r>
          </a:p>
          <a:p>
            <a:pPr marL="798513" indent="-339725" algn="l">
              <a:spcBef>
                <a:spcPts val="15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Recreational</a:t>
            </a:r>
          </a:p>
          <a:p>
            <a:pPr marL="798513" indent="-339725" algn="l">
              <a:spcBef>
                <a:spcPts val="15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Open Space</a:t>
            </a:r>
          </a:p>
          <a:p>
            <a:pPr marL="798513" indent="-339725" algn="l">
              <a:spcBef>
                <a:spcPts val="15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Municipal</a:t>
            </a:r>
          </a:p>
          <a:p>
            <a:pPr marL="798513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51A51F91-27B3-8A23-3FF2-BCAD99896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ED25DED-37F5-6B1A-0D67-0EA2BC9BE2FB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BC9D1B7-41A4-82D7-AA40-2E91E3E30AD0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7D515DD-8EFE-72B4-1814-C1C789079144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6574B4-F37F-9771-2547-D687EF806CD6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4A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692701-7D87-2ED0-2521-AA24120EB1D2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222720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96C0C-F72E-2A9E-9273-579A239C1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82A8F-882B-34D8-06C3-C3396D844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1849"/>
            <a:ext cx="12192000" cy="823868"/>
          </a:xfrm>
        </p:spPr>
        <p:txBody>
          <a:bodyPr>
            <a:normAutofit/>
          </a:bodyPr>
          <a:lstStyle/>
          <a:p>
            <a:r>
              <a:rPr lang="en-US" sz="4400" dirty="0"/>
              <a:t>2.  How Does Zoning Work?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674280-6BDF-4FAE-E208-0705D6C3F2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530477"/>
            <a:ext cx="11150825" cy="4125856"/>
          </a:xfrm>
        </p:spPr>
        <p:txBody>
          <a:bodyPr>
            <a:normAutofit/>
          </a:bodyPr>
          <a:lstStyle/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Zoning is created by City Council through ordinance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City is divided into “zoning districts” (e.g., residential, commercial)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Zoning ordinance prescribes the way land in each zoning district can be used; </a:t>
            </a:r>
            <a:r>
              <a:rPr lang="en-US" sz="2800" u="sng" dirty="0"/>
              <a:t>applies to all lots in that district</a:t>
            </a:r>
            <a:r>
              <a:rPr lang="en-US" sz="2800" dirty="0"/>
              <a:t>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An owner who wants to develop a lot must do so in accord with the land uses for that zoning district 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Owner must receive permission from the city (permit) to build a new structure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22715879-A2BC-6B0F-5D71-F352D5770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839C462-DE5D-95ED-B7B5-9C98DB3B5A06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BC2B9C-A06E-CCAC-8CCB-953088A77B4D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A530754-6D1E-231D-8CAA-809714208B45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FB176C-02FC-83C8-C07F-AE7A423CDE1B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92AB14-572F-FA2C-4F12-1214984CFEDE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1592620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F9E5B-52C8-88FC-EE40-1807FCBA9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2A48A-27B0-786F-7DEB-3C8B1ED3D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1174" y="381849"/>
            <a:ext cx="11150825" cy="823868"/>
          </a:xfrm>
        </p:spPr>
        <p:txBody>
          <a:bodyPr>
            <a:normAutofit/>
          </a:bodyPr>
          <a:lstStyle/>
          <a:p>
            <a:r>
              <a:rPr lang="en-US" sz="4400" dirty="0"/>
              <a:t>3.  What is the City Council’s Role in Zoning?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5A784A-EF0D-9307-DAD3-5706623E2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530477"/>
            <a:ext cx="11150825" cy="4125856"/>
          </a:xfrm>
        </p:spPr>
        <p:txBody>
          <a:bodyPr>
            <a:normAutofit/>
          </a:bodyPr>
          <a:lstStyle/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Council defines the zoning districts (map) in the zoning ordinance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Council specifies the permissible land uses in each district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Council approves requests for permits to build new structures        (ensures compliance with permitted uses in that zoning district)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Council hears appeals from owner whose request to build is denied  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Council may modify or amend the zoning ordinance</a:t>
            </a:r>
          </a:p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2800" dirty="0"/>
              <a:t>Council enforces violations of zoning ordinance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21961B08-C37B-72FA-41B9-0B2B01B10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F4ABA-057D-CD87-4BBA-1D02BC2E5C4E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4C067CA-4C40-22AF-82F0-203CA9D2B6C9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099C087-CCB4-E771-2BD4-F9899BAAFFF8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63C69F-F59C-FB3A-4492-510AEC671247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3AB773-1AB6-7C14-3803-EE1C6396CE2E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344253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B27DF-2939-4161-7C10-4B68511D6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4442-1E56-4FF7-431A-A497B2C60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6" y="381849"/>
            <a:ext cx="12167724" cy="823868"/>
          </a:xfrm>
        </p:spPr>
        <p:txBody>
          <a:bodyPr>
            <a:normAutofit/>
          </a:bodyPr>
          <a:lstStyle/>
          <a:p>
            <a:r>
              <a:rPr lang="en-US" sz="4400" dirty="0"/>
              <a:t>4.  Responsibilities of Property Owners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CC5FF1-D631-C3EC-199D-C9956413A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651" y="1786535"/>
            <a:ext cx="11150825" cy="3264862"/>
          </a:xfrm>
        </p:spPr>
        <p:txBody>
          <a:bodyPr>
            <a:normAutofit/>
          </a:bodyPr>
          <a:lstStyle/>
          <a:p>
            <a:pPr marL="339725" indent="-339725" algn="l">
              <a:spcBef>
                <a:spcPts val="18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200" dirty="0"/>
              <a:t>New construction must be a permitted use of land within that zoning district </a:t>
            </a:r>
          </a:p>
          <a:p>
            <a:pPr marL="339725" indent="-339725" algn="l">
              <a:spcBef>
                <a:spcPts val="30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200" dirty="0"/>
              <a:t>Owner must request and receive building permit from the city before building a new structure </a:t>
            </a:r>
          </a:p>
        </p:txBody>
      </p:sp>
      <p:pic>
        <p:nvPicPr>
          <p:cNvPr id="1027" name="x_x_x_image_0">
            <a:extLst>
              <a:ext uri="{FF2B5EF4-FFF2-40B4-BE49-F238E27FC236}">
                <a16:creationId xmlns:a16="http://schemas.microsoft.com/office/drawing/2014/main" id="{2DCF2425-9F07-48CC-CC9D-63B48AFAF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2" y="173728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127FED-458F-57A9-1E84-56615DC85002}"/>
              </a:ext>
            </a:extLst>
          </p:cNvPr>
          <p:cNvCxnSpPr>
            <a:cxnSpLocks/>
          </p:cNvCxnSpPr>
          <p:nvPr/>
        </p:nvCxnSpPr>
        <p:spPr>
          <a:xfrm>
            <a:off x="0" y="6306328"/>
            <a:ext cx="12192000" cy="0"/>
          </a:xfrm>
          <a:prstGeom prst="line">
            <a:avLst/>
          </a:prstGeom>
          <a:ln w="57150">
            <a:solidFill>
              <a:srgbClr val="99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766191B-BD9E-83FF-4B5B-F88CA4CC8B15}"/>
              </a:ext>
            </a:extLst>
          </p:cNvPr>
          <p:cNvCxnSpPr>
            <a:cxnSpLocks/>
          </p:cNvCxnSpPr>
          <p:nvPr/>
        </p:nvCxnSpPr>
        <p:spPr>
          <a:xfrm>
            <a:off x="0" y="6369741"/>
            <a:ext cx="12192000" cy="0"/>
          </a:xfrm>
          <a:prstGeom prst="line">
            <a:avLst/>
          </a:prstGeom>
          <a:ln w="57150">
            <a:solidFill>
              <a:srgbClr val="CAF77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28D4A66-9606-2DDE-62ED-AD30A865E21E}"/>
              </a:ext>
            </a:extLst>
          </p:cNvPr>
          <p:cNvSpPr txBox="1"/>
          <p:nvPr/>
        </p:nvSpPr>
        <p:spPr>
          <a:xfrm>
            <a:off x="542" y="6404453"/>
            <a:ext cx="12192000" cy="461665"/>
          </a:xfrm>
          <a:prstGeom prst="rect">
            <a:avLst/>
          </a:prstGeom>
          <a:solidFill>
            <a:srgbClr val="E9F8E4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98155D-A17D-0C82-8262-6A1AAA5C8068}"/>
              </a:ext>
            </a:extLst>
          </p:cNvPr>
          <p:cNvSpPr txBox="1"/>
          <p:nvPr/>
        </p:nvSpPr>
        <p:spPr>
          <a:xfrm>
            <a:off x="11091483" y="6410465"/>
            <a:ext cx="1035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Page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3C475B-E6CF-F02C-A4B7-9EAEDAA18469}"/>
              </a:ext>
            </a:extLst>
          </p:cNvPr>
          <p:cNvSpPr txBox="1"/>
          <p:nvPr/>
        </p:nvSpPr>
        <p:spPr>
          <a:xfrm>
            <a:off x="24276" y="6457916"/>
            <a:ext cx="5081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Village of the Hills City Council -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611554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983</Words>
  <Application>Microsoft Office PowerPoint</Application>
  <PresentationFormat>Widescreen</PresentationFormat>
  <Paragraphs>107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City Council Discussion: Potential Adoption of a Zoning Ordinance</vt:lpstr>
      <vt:lpstr>Discussion Topics:</vt:lpstr>
      <vt:lpstr>1.  What is Zoning?</vt:lpstr>
      <vt:lpstr>1.  What is Zoning?</vt:lpstr>
      <vt:lpstr>2.  How Does Zoning Work?</vt:lpstr>
      <vt:lpstr>2.  How Does Zoning Work?</vt:lpstr>
      <vt:lpstr>2.  How Does Zoning Work?</vt:lpstr>
      <vt:lpstr>3.  What is the City Council’s Role in Zoning?</vt:lpstr>
      <vt:lpstr>4.  Responsibilities of Property Owners</vt:lpstr>
      <vt:lpstr>5.  Why a Zoning Ordinance for our City?</vt:lpstr>
      <vt:lpstr>6.  Important Zoning Considerations in our City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 Crawford</dc:creator>
  <cp:lastModifiedBy>Hills  Mayor</cp:lastModifiedBy>
  <cp:revision>1</cp:revision>
  <dcterms:created xsi:type="dcterms:W3CDTF">2025-08-08T02:29:01Z</dcterms:created>
  <dcterms:modified xsi:type="dcterms:W3CDTF">2025-08-13T18:13:55Z</dcterms:modified>
</cp:coreProperties>
</file>